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6" r:id="rId3"/>
    <p:sldId id="258" r:id="rId4"/>
    <p:sldId id="259" r:id="rId5"/>
    <p:sldId id="260" r:id="rId6"/>
    <p:sldId id="261" r:id="rId7"/>
    <p:sldId id="256" r:id="rId8"/>
    <p:sldId id="262" r:id="rId9"/>
    <p:sldId id="263" r:id="rId10"/>
    <p:sldId id="265" r:id="rId11"/>
    <p:sldId id="264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84"/>
    <p:restoredTop sz="94640"/>
  </p:normalViewPr>
  <p:slideViewPr>
    <p:cSldViewPr snapToGrid="0">
      <p:cViewPr varScale="1">
        <p:scale>
          <a:sx n="102" d="100"/>
          <a:sy n="102" d="100"/>
        </p:scale>
        <p:origin x="6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549332-EB64-9EEC-324F-2032EEFB4B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BDF2F59-233C-7D91-0139-85AABA463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F0424B9-0ABD-55D4-8443-E90C1484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B6EB8F-4A82-994D-92DF-5F8B12ED2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B677BA-BF03-8974-733E-2CCB536D6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7177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F51CA7-BA68-8D69-74B0-AE8EEC7D9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DB07FE0-9CE5-1D3E-A5DC-AB4849C8F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FDCDC5-3CC5-DC86-D1D0-A17BCB819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601860-58D8-EDC9-4704-53F20968B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9A2640-63B8-6A3E-50AB-C0498421C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8312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4B8DEDF-0DAC-7CD8-3DF2-32282471C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FB65B8E-667A-F2C0-6AD8-72F6E4B194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08D4BF-B606-1959-E65A-C5B314B0E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583EEE-919F-B621-AC6A-14DA9DC99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AA6FB8-429A-0DAC-1C45-60324005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6902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AE0754-0AE0-DFD0-147D-A2892E269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9F8303-E000-9F06-17D7-969BA0BF1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FAB1C6-AD86-2D2F-E576-D47A5764A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21CD36-28BA-6F12-4D1B-73F4ABE5C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EF82E2-6078-0AAA-4FAA-E1FAAE83D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8150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95FF65-41F1-DBB1-E674-CE7E75711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D3BE287-8536-8811-9F39-04DDA2EFF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ED7DCB-4267-38FC-7835-DE45443C4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3A41DB-2244-E906-FE89-63B16D707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E7EE3B-386B-16E0-CF6C-AE3979FED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174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4FB02F-A4CA-4F8D-8E5C-4580FB218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8217F7-BAB5-8FF6-FA84-53159DDE7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9CF1622-6E4B-3AD6-7D91-EA99664538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A7F3D39-C963-5F4E-93CE-3DD073C98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01A5862-595B-128C-2137-7C16017BF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CB4CAF-4196-5D72-D1A3-9293025D4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290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9F9A00-BC1E-8F2E-06BF-9ED12E318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A7A57F-3EFD-4C58-B631-662568B01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752CF3-F11C-9642-E3B7-1A7615FD1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676CF5-5FFA-AD77-BA9F-8CB35DD0EF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C0328C9-DA08-D1C6-0BE7-EE6038292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D25F57-5380-D4E0-3B00-36F67D9E9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F716E15-C1AA-172E-6A2B-B58FD054C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2FDF0BD-C88F-BCE5-56C7-10FE2BE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9235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F89A08-4E66-9827-3457-34791D2EB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BC3877C-5101-A576-F027-D1BBFD680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1BAB2B-DD4A-4900-2D96-9DDA3DFB1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4CA4614-6BFA-D409-8FFE-C22223EED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8376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3227269-FA57-39C8-E3CE-E993E3DA5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5C56471-05B8-9075-0A45-426D1F2EB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B659F7-3AD5-380F-3462-0FAFA0647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4570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28C25E-91EB-ACA5-B3BA-9D2D194C3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A5C58B-32DD-C6B6-46F3-1C1253B31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9513A70-F0C8-B5AA-CC6C-BF54FC016E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EFE26F-29FE-B872-FAE5-6A4D04B4A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C18E94-8EB9-755D-EFC9-73808FD8B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D1D207B-2EE3-DCB6-8A5E-F06BB5927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6054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562C9-E12D-2E8F-E4A0-2A4C16335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F631384-AF5E-7F38-528F-8BC10C12A8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75D7FF1-EBAA-F9E0-558C-CF73591C41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D86445F-77E3-E3B5-5F94-F68F1B60B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9350F88-ADB5-2642-0BBD-09E92C48C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1051CD3-E272-395F-0B32-26E97236C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834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0A6B60D-1022-0A7B-3284-B1A2F589E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F47798-147E-D04E-2B17-1215B9DAD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8FDB8E-26D8-076E-E403-56C5B5DA66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0F3CF3-E4E4-5E4E-B1A1-E92309732C9A}" type="datetimeFigureOut">
              <a:rPr lang="de-DE" smtClean="0"/>
              <a:t>20.09.24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637550-4540-DFB1-5614-57FA4C2472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8500CB-41B7-5387-D1DC-685E2AAD7A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E5530D-1219-0F46-93D0-86EE1AA5394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13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nhaltsplatzhalter 8" descr="Ein Bild, das Wand, Schloss, Im Haus, Design enthält.&#10;&#10;Automatisch generierte Beschreibung">
            <a:extLst>
              <a:ext uri="{FF2B5EF4-FFF2-40B4-BE49-F238E27FC236}">
                <a16:creationId xmlns:a16="http://schemas.microsoft.com/office/drawing/2014/main" id="{57297773-0C20-9AB4-7036-F2FE4E6578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562" r="38246"/>
          <a:stretch/>
        </p:blipFill>
        <p:spPr>
          <a:xfrm rot="5400000">
            <a:off x="3928179" y="-1405821"/>
            <a:ext cx="6858000" cy="966964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BCFC0A-1E04-925A-752B-FE9AD32A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946" y="2479044"/>
            <a:ext cx="4773459" cy="189991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6000" b="1" dirty="0" err="1"/>
              <a:t>Baut</a:t>
            </a:r>
            <a:r>
              <a:rPr lang="en-US" sz="6000" b="1" dirty="0"/>
              <a:t> und </a:t>
            </a:r>
            <a:r>
              <a:rPr lang="en-US" sz="6000" b="1" dirty="0" err="1"/>
              <a:t>programmiert</a:t>
            </a:r>
            <a:r>
              <a:rPr lang="en-US" sz="6000" b="1" dirty="0"/>
              <a:t> </a:t>
            </a:r>
            <a:r>
              <a:rPr lang="en-US" sz="6000" b="1" dirty="0" err="1"/>
              <a:t>einen</a:t>
            </a:r>
            <a:r>
              <a:rPr lang="en-US" sz="6000" b="1" dirty="0"/>
              <a:t> </a:t>
            </a:r>
            <a:r>
              <a:rPr lang="en-US" sz="6000" b="1" dirty="0" err="1"/>
              <a:t>Roboterarm</a:t>
            </a:r>
            <a:br>
              <a:rPr lang="en-US" sz="2800" b="1" dirty="0"/>
            </a:br>
            <a:br>
              <a:rPr lang="en-US" sz="2800" b="1" dirty="0"/>
            </a:br>
            <a:r>
              <a:rPr lang="en-US" sz="2800" b="1" dirty="0"/>
              <a:t>Make Your School</a:t>
            </a:r>
            <a:br>
              <a:rPr lang="en-US" sz="2800" b="1" dirty="0"/>
            </a:br>
            <a:r>
              <a:rPr lang="en-US" sz="2800" b="1" dirty="0"/>
              <a:t>Maker Festival 2024</a:t>
            </a:r>
            <a:br>
              <a:rPr lang="en-US" sz="2800" b="1" dirty="0"/>
            </a:b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046628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0A2066-A955-BBB0-F1D9-A74C7CCE9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Zusammenbauen und Kabelmanagement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nhaltsplatzhalter 4" descr="Ein Bild, das Boden, Im Haus enthält.&#10;&#10;Automatisch generierte Beschreibung">
            <a:extLst>
              <a:ext uri="{FF2B5EF4-FFF2-40B4-BE49-F238E27FC236}">
                <a16:creationId xmlns:a16="http://schemas.microsoft.com/office/drawing/2014/main" id="{E64F082B-C9F0-47DD-4823-F28BDB610E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3417" t="24167" r="33329" b="30822"/>
          <a:stretch/>
        </p:blipFill>
        <p:spPr>
          <a:xfrm>
            <a:off x="638881" y="2560744"/>
            <a:ext cx="2973205" cy="1855199"/>
          </a:xfrm>
        </p:spPr>
      </p:pic>
      <p:pic>
        <p:nvPicPr>
          <p:cNvPr id="4" name="Inhaltsplatzhalter 4" descr="Ein Bild, das Kabel, Elektrische Leitungen, Werkzeug, Maschine enthält.&#10;&#10;Automatisch generierte Beschreibung">
            <a:extLst>
              <a:ext uri="{FF2B5EF4-FFF2-40B4-BE49-F238E27FC236}">
                <a16:creationId xmlns:a16="http://schemas.microsoft.com/office/drawing/2014/main" id="{8100DC3D-1436-20CB-AD1C-DD38AA65AC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828" t="23593" r="19198" b="49130"/>
          <a:stretch/>
        </p:blipFill>
        <p:spPr>
          <a:xfrm rot="10800000">
            <a:off x="638881" y="4948683"/>
            <a:ext cx="8654142" cy="1656484"/>
          </a:xfrm>
          <a:prstGeom prst="rect">
            <a:avLst/>
          </a:prstGeom>
        </p:spPr>
      </p:pic>
      <p:sp>
        <p:nvSpPr>
          <p:cNvPr id="5" name="Nach oben gebogener Pfeil 4">
            <a:extLst>
              <a:ext uri="{FF2B5EF4-FFF2-40B4-BE49-F238E27FC236}">
                <a16:creationId xmlns:a16="http://schemas.microsoft.com/office/drawing/2014/main" id="{7F342867-52FB-28F9-20CD-E6DDA948683C}"/>
              </a:ext>
            </a:extLst>
          </p:cNvPr>
          <p:cNvSpPr/>
          <p:nvPr/>
        </p:nvSpPr>
        <p:spPr>
          <a:xfrm rot="10800000">
            <a:off x="2679467" y="3804297"/>
            <a:ext cx="536870" cy="1223117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iger Pfeil 6">
            <a:extLst>
              <a:ext uri="{FF2B5EF4-FFF2-40B4-BE49-F238E27FC236}">
                <a16:creationId xmlns:a16="http://schemas.microsoft.com/office/drawing/2014/main" id="{BD2B2F79-5840-9BF2-5A30-413757181C3E}"/>
              </a:ext>
            </a:extLst>
          </p:cNvPr>
          <p:cNvSpPr/>
          <p:nvPr/>
        </p:nvSpPr>
        <p:spPr>
          <a:xfrm rot="5400000">
            <a:off x="2898350" y="3854379"/>
            <a:ext cx="1638200" cy="996366"/>
          </a:xfrm>
          <a:prstGeom prst="bentArrow">
            <a:avLst>
              <a:gd name="adj1" fmla="val 14610"/>
              <a:gd name="adj2" fmla="val 6165"/>
              <a:gd name="adj3" fmla="val 17756"/>
              <a:gd name="adj4" fmla="val 36823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Rechteckiger Pfeil 8">
            <a:extLst>
              <a:ext uri="{FF2B5EF4-FFF2-40B4-BE49-F238E27FC236}">
                <a16:creationId xmlns:a16="http://schemas.microsoft.com/office/drawing/2014/main" id="{B1E6C3F3-1BFD-4C20-592D-09C27A28DACB}"/>
              </a:ext>
            </a:extLst>
          </p:cNvPr>
          <p:cNvSpPr/>
          <p:nvPr/>
        </p:nvSpPr>
        <p:spPr>
          <a:xfrm rot="5400000">
            <a:off x="4275764" y="2199209"/>
            <a:ext cx="2105038" cy="4255888"/>
          </a:xfrm>
          <a:prstGeom prst="bentArrow">
            <a:avLst>
              <a:gd name="adj1" fmla="val 14610"/>
              <a:gd name="adj2" fmla="val 2435"/>
              <a:gd name="adj3" fmla="val 9402"/>
              <a:gd name="adj4" fmla="val 36823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0" name="Rechteckiger Pfeil 9">
            <a:extLst>
              <a:ext uri="{FF2B5EF4-FFF2-40B4-BE49-F238E27FC236}">
                <a16:creationId xmlns:a16="http://schemas.microsoft.com/office/drawing/2014/main" id="{935F53E9-450F-D2B8-5AE7-C638E622BEE3}"/>
              </a:ext>
            </a:extLst>
          </p:cNvPr>
          <p:cNvSpPr/>
          <p:nvPr/>
        </p:nvSpPr>
        <p:spPr>
          <a:xfrm rot="5400000">
            <a:off x="4964806" y="1235340"/>
            <a:ext cx="2321404" cy="5850337"/>
          </a:xfrm>
          <a:prstGeom prst="bentArrow">
            <a:avLst>
              <a:gd name="adj1" fmla="val 14610"/>
              <a:gd name="adj2" fmla="val 2435"/>
              <a:gd name="adj3" fmla="val 9402"/>
              <a:gd name="adj4" fmla="val 36823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A6466523-BADA-5694-0ABF-D6E7DB9DE3B3}"/>
              </a:ext>
            </a:extLst>
          </p:cNvPr>
          <p:cNvSpPr txBox="1">
            <a:spLocks/>
          </p:cNvSpPr>
          <p:nvPr/>
        </p:nvSpPr>
        <p:spPr>
          <a:xfrm>
            <a:off x="9293022" y="2197887"/>
            <a:ext cx="2898978" cy="40444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200" u="sng" dirty="0"/>
              <a:t>Belegung</a:t>
            </a:r>
          </a:p>
          <a:p>
            <a:r>
              <a:rPr lang="de-DE" sz="2200" dirty="0"/>
              <a:t>8 = Drehgelenk</a:t>
            </a:r>
            <a:br>
              <a:rPr lang="de-DE" sz="2200" dirty="0"/>
            </a:br>
            <a:r>
              <a:rPr lang="de-DE" sz="2200" dirty="0"/>
              <a:t>9 = Gelenkarm unten</a:t>
            </a:r>
            <a:br>
              <a:rPr lang="de-DE" sz="2200" dirty="0"/>
            </a:br>
            <a:r>
              <a:rPr lang="de-DE" sz="2200" dirty="0"/>
              <a:t>10 = Gelenkarm oben</a:t>
            </a:r>
            <a:br>
              <a:rPr lang="de-DE" sz="2200" dirty="0"/>
            </a:br>
            <a:r>
              <a:rPr lang="de-DE" sz="2200" dirty="0"/>
              <a:t>11 = Greifer</a:t>
            </a:r>
          </a:p>
          <a:p>
            <a:endParaRPr lang="de-DE" sz="2200" dirty="0"/>
          </a:p>
          <a:p>
            <a:r>
              <a:rPr lang="de-DE" sz="2200" dirty="0" err="1"/>
              <a:t>Servostecker</a:t>
            </a:r>
            <a:r>
              <a:rPr lang="de-DE" sz="2200" dirty="0"/>
              <a:t> mit </a:t>
            </a:r>
            <a:r>
              <a:rPr lang="de-DE" sz="2200" dirty="0">
                <a:solidFill>
                  <a:schemeClr val="accent2"/>
                </a:solidFill>
              </a:rPr>
              <a:t>orangem</a:t>
            </a:r>
            <a:r>
              <a:rPr lang="de-DE" sz="2200" dirty="0"/>
              <a:t> Kabel zum </a:t>
            </a:r>
            <a:r>
              <a:rPr lang="de-DE" sz="2200" dirty="0">
                <a:solidFill>
                  <a:srgbClr val="0070C0"/>
                </a:solidFill>
              </a:rPr>
              <a:t>blauen</a:t>
            </a:r>
            <a:r>
              <a:rPr lang="de-DE" sz="2200" dirty="0"/>
              <a:t> Pico</a:t>
            </a:r>
          </a:p>
        </p:txBody>
      </p:sp>
      <p:pic>
        <p:nvPicPr>
          <p:cNvPr id="2050" name="Picture 2" descr="✅ 10 Stück Female Servo Stecker JR Graupner kompatibel Vergoldet Crimp Pins  3Pin">
            <a:extLst>
              <a:ext uri="{FF2B5EF4-FFF2-40B4-BE49-F238E27FC236}">
                <a16:creationId xmlns:a16="http://schemas.microsoft.com/office/drawing/2014/main" id="{77AEBE62-02D7-A8E7-C8A3-E4B44B5C8C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0625" b="83036" l="32889" r="92444">
                        <a14:foregroundMark x1="50222" y1="52232" x2="33333" y2="54911"/>
                        <a14:foregroundMark x1="33333" y1="54911" x2="43111" y2="51786"/>
                        <a14:foregroundMark x1="56000" y1="48661" x2="39556" y2="41518"/>
                        <a14:foregroundMark x1="39556" y1="41518" x2="54667" y2="49554"/>
                        <a14:foregroundMark x1="54667" y1="49554" x2="39111" y2="42411"/>
                        <a14:foregroundMark x1="39111" y1="42411" x2="41778" y2="41071"/>
                        <a14:foregroundMark x1="50222" y1="52232" x2="48889" y2="55804"/>
                        <a14:foregroundMark x1="71111" y1="76786" x2="76444" y2="76786"/>
                        <a14:foregroundMark x1="75111" y1="76339" x2="68444" y2="74554"/>
                        <a14:foregroundMark x1="76889" y1="66518" x2="76889" y2="69643"/>
                        <a14:foregroundMark x1="75556" y1="71429" x2="76444" y2="61607"/>
                        <a14:foregroundMark x1="75556" y1="61161" x2="76000" y2="63839"/>
                        <a14:foregroundMark x1="75556" y1="63393" x2="76000" y2="59375"/>
                        <a14:foregroundMark x1="72889" y1="69643" x2="72889" y2="69643"/>
                        <a14:foregroundMark x1="79111" y1="66964" x2="79111" y2="66964"/>
                        <a14:foregroundMark x1="79111" y1="66964" x2="79111" y2="66964"/>
                        <a14:foregroundMark x1="79111" y1="66964" x2="79111" y2="66964"/>
                        <a14:foregroundMark x1="80889" y1="66071" x2="80000" y2="63839"/>
                        <a14:foregroundMark x1="79111" y1="63839" x2="78222" y2="61607"/>
                        <a14:foregroundMark x1="90667" y1="67411" x2="90667" y2="67411"/>
                        <a14:foregroundMark x1="90667" y1="67411" x2="90667" y2="67411"/>
                        <a14:foregroundMark x1="81333" y1="83036" x2="81333" y2="83036"/>
                        <a14:foregroundMark x1="92444" y1="66964" x2="92444" y2="669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103" t="39145" r="4762" b="11195"/>
          <a:stretch/>
        </p:blipFill>
        <p:spPr bwMode="auto">
          <a:xfrm rot="18000228" flipH="1">
            <a:off x="2284132" y="1659655"/>
            <a:ext cx="1590068" cy="1188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038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CFB5DF-261B-F393-DA45-BD34AEE46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Checkliste!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25BFAB2C-8DB7-5212-3790-148B078DD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61914" cy="4351338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☐  Sockel an Bodenplatte geschraubt?</a:t>
            </a:r>
          </a:p>
          <a:p>
            <a:pPr marL="0" indent="0">
              <a:buNone/>
            </a:pPr>
            <a:r>
              <a:rPr lang="de-DE" b="1" dirty="0"/>
              <a:t>☐  Alle Servos können sich frei in beide Richtungen bewegen?</a:t>
            </a:r>
          </a:p>
          <a:p>
            <a:pPr marL="0" indent="0">
              <a:buNone/>
            </a:pPr>
            <a:r>
              <a:rPr lang="de-DE" b="1" dirty="0"/>
              <a:t>☐  Die Metallstange am Greifer und </a:t>
            </a:r>
            <a:r>
              <a:rPr lang="de-DE" b="1" dirty="0" err="1"/>
              <a:t>Servo</a:t>
            </a:r>
            <a:r>
              <a:rPr lang="de-DE" b="1" dirty="0"/>
              <a:t> montiert?</a:t>
            </a:r>
          </a:p>
          <a:p>
            <a:pPr marL="0" indent="0">
              <a:buNone/>
            </a:pPr>
            <a:r>
              <a:rPr lang="de-DE" b="1" dirty="0"/>
              <a:t>☐  Alle </a:t>
            </a:r>
            <a:r>
              <a:rPr lang="de-DE" b="1" dirty="0" err="1"/>
              <a:t>Servokabel</a:t>
            </a:r>
            <a:r>
              <a:rPr lang="de-DE" b="1" dirty="0"/>
              <a:t> stecken mit dem </a:t>
            </a:r>
            <a:r>
              <a:rPr lang="de-DE" b="1" dirty="0">
                <a:solidFill>
                  <a:schemeClr val="accent2"/>
                </a:solidFill>
              </a:rPr>
              <a:t>orangen Kabel</a:t>
            </a:r>
            <a:r>
              <a:rPr lang="de-DE" b="1" dirty="0"/>
              <a:t> Richtung </a:t>
            </a:r>
            <a:r>
              <a:rPr lang="de-DE" b="1" dirty="0">
                <a:solidFill>
                  <a:srgbClr val="0070C0"/>
                </a:solidFill>
              </a:rPr>
              <a:t>Pico</a:t>
            </a:r>
            <a:r>
              <a:rPr lang="de-DE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04450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DE7DA13-AC62-D4E6-9266-8D38288B6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800" y="448721"/>
            <a:ext cx="4713997" cy="1225650"/>
          </a:xfrm>
        </p:spPr>
        <p:txBody>
          <a:bodyPr anchor="b">
            <a:normAutofit/>
          </a:bodyPr>
          <a:lstStyle/>
          <a:p>
            <a:r>
              <a:rPr lang="de-DE" sz="3800" dirty="0">
                <a:solidFill>
                  <a:schemeClr val="bg1"/>
                </a:solidFill>
              </a:rPr>
              <a:t>Unser Ziel!</a:t>
            </a:r>
          </a:p>
        </p:txBody>
      </p:sp>
      <p:pic>
        <p:nvPicPr>
          <p:cNvPr id="4" name="20240920_030413">
            <a:hlinkClick r:id="" action="ppaction://media"/>
            <a:extLst>
              <a:ext uri="{FF2B5EF4-FFF2-40B4-BE49-F238E27FC236}">
                <a16:creationId xmlns:a16="http://schemas.microsoft.com/office/drawing/2014/main" id="{FE126AC8-C710-931C-E3AF-E25276EF1D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2376" y="0"/>
            <a:ext cx="3171825" cy="68580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9B38ABF-3C9F-D972-9BA9-B7786C408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7800" y="1909192"/>
            <a:ext cx="4713997" cy="3647710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9589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DC68C1-6513-3F23-6436-54438E379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63" r="1" b="2982"/>
          <a:stretch/>
        </p:blipFill>
        <p:spPr bwMode="auto">
          <a:xfrm>
            <a:off x="0" y="10"/>
            <a:ext cx="845029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1C41C14-E747-2F6E-7BFD-590B26A78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612" y="377651"/>
            <a:ext cx="5251316" cy="1627636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Servos!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1E1DF7-9DF2-0245-AD8E-A76CF0B5C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6091" y="3560070"/>
            <a:ext cx="4619621" cy="3957178"/>
          </a:xfrm>
        </p:spPr>
        <p:txBody>
          <a:bodyPr>
            <a:normAutofit/>
          </a:bodyPr>
          <a:lstStyle/>
          <a:p>
            <a:r>
              <a:rPr lang="de-DE" sz="2400" b="1" dirty="0">
                <a:solidFill>
                  <a:srgbClr val="FFFFFF"/>
                </a:solidFill>
              </a:rPr>
              <a:t>Kann man leicht kaputt machen!</a:t>
            </a:r>
          </a:p>
          <a:p>
            <a:r>
              <a:rPr lang="de-DE" sz="2400" b="1" dirty="0">
                <a:solidFill>
                  <a:srgbClr val="FFFFFF"/>
                </a:solidFill>
              </a:rPr>
              <a:t>Ganz vorsichtig von Hand drehen!</a:t>
            </a:r>
          </a:p>
          <a:p>
            <a:r>
              <a:rPr lang="de-DE" sz="2400" b="1" dirty="0">
                <a:solidFill>
                  <a:srgbClr val="FFFFFF"/>
                </a:solidFill>
              </a:rPr>
              <a:t>Beim anstecken auf richtige Polarität/Farben achten!</a:t>
            </a:r>
          </a:p>
          <a:p>
            <a:endParaRPr lang="de-DE" sz="2000" dirty="0">
              <a:solidFill>
                <a:srgbClr val="FFFFFF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DB75367-1C30-3BCA-C648-8960F38C18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3"/>
          <a:stretch/>
        </p:blipFill>
        <p:spPr bwMode="auto"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4298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3B3E78D-93EE-F8AA-557A-E12B66AC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Sockel und Bodenplatte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nhaltsplatzhalter 4" descr="Ein Bild, das Werkzeug, Büroausstattung, Bürobedarf, Stift enthält.&#10;&#10;Automatisch generierte Beschreibung">
            <a:extLst>
              <a:ext uri="{FF2B5EF4-FFF2-40B4-BE49-F238E27FC236}">
                <a16:creationId xmlns:a16="http://schemas.microsoft.com/office/drawing/2014/main" id="{80C2EA75-64C6-8DC9-A55A-0AE5D77090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2974" t="6473" r="23526" b="7985"/>
          <a:stretch/>
        </p:blipFill>
        <p:spPr>
          <a:xfrm rot="5400000">
            <a:off x="3771925" y="1363243"/>
            <a:ext cx="5697303" cy="4190359"/>
          </a:xfrm>
          <a:prstGeom prst="rect">
            <a:avLst/>
          </a:prstGeom>
        </p:spPr>
      </p:pic>
      <p:pic>
        <p:nvPicPr>
          <p:cNvPr id="10" name="Grafik 9" descr="Ein Bild, das Elektronik, Kabel, Kreis, Im Haus enthält.&#10;&#10;Automatisch generierte Beschreibung">
            <a:extLst>
              <a:ext uri="{FF2B5EF4-FFF2-40B4-BE49-F238E27FC236}">
                <a16:creationId xmlns:a16="http://schemas.microsoft.com/office/drawing/2014/main" id="{DF91B9C4-9BB2-76A0-6F90-56803A999C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21" r="8462"/>
          <a:stretch/>
        </p:blipFill>
        <p:spPr>
          <a:xfrm rot="5400000">
            <a:off x="7634649" y="1907076"/>
            <a:ext cx="5638458" cy="316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05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3B3E78D-93EE-F8AA-557A-E12B66AC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 err="1">
                <a:latin typeface="+mj-lt"/>
                <a:ea typeface="+mj-ea"/>
                <a:cs typeface="+mj-cs"/>
              </a:rPr>
              <a:t>Drehgelenk</a:t>
            </a:r>
            <a:endParaRPr lang="en-US" sz="54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1B65E4-8ADD-EC93-EE0F-3962B1E50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de-DE" sz="2200" dirty="0"/>
              <a:t>Auf Ausrichtung des Servos achten!</a:t>
            </a:r>
          </a:p>
          <a:p>
            <a:pPr marL="0" indent="0">
              <a:buNone/>
            </a:pPr>
            <a:br>
              <a:rPr lang="de-DE" sz="2200" dirty="0"/>
            </a:br>
            <a:r>
              <a:rPr lang="de-DE" sz="2200" dirty="0"/>
              <a:t>Der schwarze </a:t>
            </a:r>
            <a:r>
              <a:rPr lang="de-DE" sz="2200" dirty="0" err="1"/>
              <a:t>Servoarm</a:t>
            </a:r>
            <a:r>
              <a:rPr lang="de-DE" sz="2200" dirty="0"/>
              <a:t> sollte etwa auf die Pfeile zeigen wenn du das Drehgelenk drehst.</a:t>
            </a:r>
          </a:p>
          <a:p>
            <a:pPr marL="0" indent="0">
              <a:buNone/>
            </a:pPr>
            <a:endParaRPr lang="de-DE" sz="22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346E964-6CFE-F36D-7969-47C5529E6A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659" t="-755" r="6983" b="755"/>
          <a:stretch/>
        </p:blipFill>
        <p:spPr>
          <a:xfrm rot="5400000">
            <a:off x="5317236" y="1703694"/>
            <a:ext cx="5577840" cy="3450611"/>
          </a:xfrm>
          <a:prstGeom prst="rect">
            <a:avLst/>
          </a:prstGeom>
        </p:spPr>
      </p:pic>
      <p:sp>
        <p:nvSpPr>
          <p:cNvPr id="11" name="Pfeil nach rechts 10">
            <a:extLst>
              <a:ext uri="{FF2B5EF4-FFF2-40B4-BE49-F238E27FC236}">
                <a16:creationId xmlns:a16="http://schemas.microsoft.com/office/drawing/2014/main" id="{261A47B7-3267-2EFB-CB53-910D85A13A9C}"/>
              </a:ext>
            </a:extLst>
          </p:cNvPr>
          <p:cNvSpPr/>
          <p:nvPr/>
        </p:nvSpPr>
        <p:spPr>
          <a:xfrm rot="19578452">
            <a:off x="5909625" y="3314699"/>
            <a:ext cx="1281112" cy="74295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feil nach rechts 11">
            <a:extLst>
              <a:ext uri="{FF2B5EF4-FFF2-40B4-BE49-F238E27FC236}">
                <a16:creationId xmlns:a16="http://schemas.microsoft.com/office/drawing/2014/main" id="{D81B48D0-1D7B-BF37-5476-950A1F867900}"/>
              </a:ext>
            </a:extLst>
          </p:cNvPr>
          <p:cNvSpPr/>
          <p:nvPr/>
        </p:nvSpPr>
        <p:spPr>
          <a:xfrm rot="13165905">
            <a:off x="8909777" y="3379824"/>
            <a:ext cx="1281112" cy="74295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Nach unten gekrümmter Pfeil 23">
            <a:extLst>
              <a:ext uri="{FF2B5EF4-FFF2-40B4-BE49-F238E27FC236}">
                <a16:creationId xmlns:a16="http://schemas.microsoft.com/office/drawing/2014/main" id="{CDAEECE2-A754-EAEC-ED41-3E2C4C35E2F2}"/>
              </a:ext>
            </a:extLst>
          </p:cNvPr>
          <p:cNvSpPr/>
          <p:nvPr/>
        </p:nvSpPr>
        <p:spPr>
          <a:xfrm>
            <a:off x="6542412" y="1284678"/>
            <a:ext cx="3289049" cy="1387552"/>
          </a:xfrm>
          <a:prstGeom prst="curvedDownArrow">
            <a:avLst>
              <a:gd name="adj1" fmla="val 18918"/>
              <a:gd name="adj2" fmla="val 50000"/>
              <a:gd name="adj3" fmla="val 25000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2C7DA75-80F1-6093-6D03-5D4D994B7624}"/>
              </a:ext>
            </a:extLst>
          </p:cNvPr>
          <p:cNvSpPr txBox="1"/>
          <p:nvPr/>
        </p:nvSpPr>
        <p:spPr>
          <a:xfrm>
            <a:off x="2371725" y="2586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4927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1EDC1C-0DBB-14A0-5AE4-AE8CEF72B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Gelenkarm</a:t>
            </a:r>
          </a:p>
        </p:txBody>
      </p:sp>
      <p:pic>
        <p:nvPicPr>
          <p:cNvPr id="5" name="Inhaltsplatzhalter 4" descr="Ein Bild, das Kabel, Elektronik, Elektrische Leitungen, Wand enthält.&#10;&#10;Automatisch generierte Beschreibung">
            <a:extLst>
              <a:ext uri="{FF2B5EF4-FFF2-40B4-BE49-F238E27FC236}">
                <a16:creationId xmlns:a16="http://schemas.microsoft.com/office/drawing/2014/main" id="{491DC9FB-F512-1008-320C-DFD6F5E607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5050205" y="1898921"/>
            <a:ext cx="6638088" cy="3060158"/>
          </a:xfrm>
        </p:spPr>
      </p:pic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43761429-D9CC-2443-B076-8A7738D6041D}"/>
              </a:ext>
            </a:extLst>
          </p:cNvPr>
          <p:cNvSpPr txBox="1">
            <a:spLocks/>
          </p:cNvSpPr>
          <p:nvPr/>
        </p:nvSpPr>
        <p:spPr>
          <a:xfrm>
            <a:off x="537724" y="1806624"/>
            <a:ext cx="465544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Die Kabel von innen durch den Spalt nach außen stecken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de-DE" sz="2200" dirty="0"/>
            </a:br>
            <a:r>
              <a:rPr lang="de-DE" sz="2200" dirty="0"/>
              <a:t>Beide Servos schauen mit dem Zahnrad nach außen.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sz="2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200" dirty="0" err="1"/>
              <a:t>Servohörner</a:t>
            </a:r>
            <a:r>
              <a:rPr lang="de-DE" sz="2200" dirty="0"/>
              <a:t> wieder so anbringen dass diese sich vorsichtig bis zu den Pfeilen bewegen lassen.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sz="2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Beide </a:t>
            </a:r>
            <a:r>
              <a:rPr lang="de-DE" sz="2200" dirty="0" err="1"/>
              <a:t>Servohörner</a:t>
            </a:r>
            <a:r>
              <a:rPr lang="de-DE" sz="2200" dirty="0"/>
              <a:t> zeigen in die gleiche Richtung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sz="2200" dirty="0"/>
          </a:p>
        </p:txBody>
      </p:sp>
      <p:sp>
        <p:nvSpPr>
          <p:cNvPr id="11" name="Pfeil nach rechts 10">
            <a:extLst>
              <a:ext uri="{FF2B5EF4-FFF2-40B4-BE49-F238E27FC236}">
                <a16:creationId xmlns:a16="http://schemas.microsoft.com/office/drawing/2014/main" id="{D12ECFCF-A440-11EA-4ECE-9FBA11D63F55}"/>
              </a:ext>
            </a:extLst>
          </p:cNvPr>
          <p:cNvSpPr/>
          <p:nvPr/>
        </p:nvSpPr>
        <p:spPr>
          <a:xfrm rot="19578452">
            <a:off x="6586107" y="6164291"/>
            <a:ext cx="1004695" cy="47730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Pfeil nach rechts 11">
            <a:extLst>
              <a:ext uri="{FF2B5EF4-FFF2-40B4-BE49-F238E27FC236}">
                <a16:creationId xmlns:a16="http://schemas.microsoft.com/office/drawing/2014/main" id="{4F62050C-C54E-C77A-63DB-C8A4284C3D07}"/>
              </a:ext>
            </a:extLst>
          </p:cNvPr>
          <p:cNvSpPr/>
          <p:nvPr/>
        </p:nvSpPr>
        <p:spPr>
          <a:xfrm rot="13165905">
            <a:off x="9106409" y="6275576"/>
            <a:ext cx="1074556" cy="44627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Nach unten gekrümmter Pfeil 12">
            <a:extLst>
              <a:ext uri="{FF2B5EF4-FFF2-40B4-BE49-F238E27FC236}">
                <a16:creationId xmlns:a16="http://schemas.microsoft.com/office/drawing/2014/main" id="{080E53FC-9034-4CB1-5470-DC9FC4590745}"/>
              </a:ext>
            </a:extLst>
          </p:cNvPr>
          <p:cNvSpPr/>
          <p:nvPr/>
        </p:nvSpPr>
        <p:spPr>
          <a:xfrm>
            <a:off x="7396731" y="4800600"/>
            <a:ext cx="2001512" cy="833472"/>
          </a:xfrm>
          <a:prstGeom prst="curvedDownArrow">
            <a:avLst>
              <a:gd name="adj1" fmla="val 18918"/>
              <a:gd name="adj2" fmla="val 50000"/>
              <a:gd name="adj3" fmla="val 25000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D8D83D6A-634B-D988-9193-A5B7487F7943}"/>
              </a:ext>
            </a:extLst>
          </p:cNvPr>
          <p:cNvSpPr/>
          <p:nvPr/>
        </p:nvSpPr>
        <p:spPr>
          <a:xfrm rot="19578452">
            <a:off x="6695645" y="1688097"/>
            <a:ext cx="1004695" cy="47730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Pfeil nach rechts 14">
            <a:extLst>
              <a:ext uri="{FF2B5EF4-FFF2-40B4-BE49-F238E27FC236}">
                <a16:creationId xmlns:a16="http://schemas.microsoft.com/office/drawing/2014/main" id="{4C50D3D3-1DF2-DE2B-FE4E-09D775D8C0BC}"/>
              </a:ext>
            </a:extLst>
          </p:cNvPr>
          <p:cNvSpPr/>
          <p:nvPr/>
        </p:nvSpPr>
        <p:spPr>
          <a:xfrm rot="13165905">
            <a:off x="9215947" y="1799382"/>
            <a:ext cx="1074556" cy="44627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Nach unten gekrümmter Pfeil 15">
            <a:extLst>
              <a:ext uri="{FF2B5EF4-FFF2-40B4-BE49-F238E27FC236}">
                <a16:creationId xmlns:a16="http://schemas.microsoft.com/office/drawing/2014/main" id="{3058B8F9-4E7A-2C61-CECF-A3465CC8BA5C}"/>
              </a:ext>
            </a:extLst>
          </p:cNvPr>
          <p:cNvSpPr/>
          <p:nvPr/>
        </p:nvSpPr>
        <p:spPr>
          <a:xfrm>
            <a:off x="7506269" y="324406"/>
            <a:ext cx="2001512" cy="833472"/>
          </a:xfrm>
          <a:prstGeom prst="curvedDownArrow">
            <a:avLst>
              <a:gd name="adj1" fmla="val 18918"/>
              <a:gd name="adj2" fmla="val 50000"/>
              <a:gd name="adj3" fmla="val 25000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917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0CF84B1-BA86-69ED-7BED-4C24772A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670218"/>
            <a:ext cx="10909640" cy="1065836"/>
          </a:xfrm>
        </p:spPr>
        <p:txBody>
          <a:bodyPr anchor="ctr">
            <a:normAutofit/>
          </a:bodyPr>
          <a:lstStyle/>
          <a:p>
            <a:r>
              <a:rPr lang="de-DE" sz="3100" dirty="0"/>
              <a:t>Gestänge für den Greifer 1/2</a:t>
            </a:r>
            <a:br>
              <a:rPr lang="de-DE" sz="3100" dirty="0"/>
            </a:br>
            <a:endParaRPr lang="de-DE" sz="3100" dirty="0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AB31E12-93BF-145C-A6F7-352FC013EA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68" t="103941" r="21064" b="-103941"/>
          <a:stretch/>
        </p:blipFill>
        <p:spPr>
          <a:xfrm rot="5400000">
            <a:off x="371679" y="3264463"/>
            <a:ext cx="3600041" cy="2310681"/>
          </a:xfrm>
          <a:prstGeom prst="rect">
            <a:avLst/>
          </a:prstGeom>
        </p:spPr>
      </p:pic>
      <p:pic>
        <p:nvPicPr>
          <p:cNvPr id="13" name="Grafik 12" descr="Ein Bild, das Werkzeug, Boden, Im Haus, Controller enthält.&#10;&#10;Automatisch generierte Beschreibung">
            <a:extLst>
              <a:ext uri="{FF2B5EF4-FFF2-40B4-BE49-F238E27FC236}">
                <a16:creationId xmlns:a16="http://schemas.microsoft.com/office/drawing/2014/main" id="{4A23FA8D-8572-D145-9ABD-0390E9ECD9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11" r="38970"/>
          <a:stretch/>
        </p:blipFill>
        <p:spPr>
          <a:xfrm rot="10800000">
            <a:off x="609380" y="2231010"/>
            <a:ext cx="3953842" cy="3224999"/>
          </a:xfrm>
          <a:prstGeom prst="rect">
            <a:avLst/>
          </a:prstGeom>
        </p:spPr>
      </p:pic>
      <p:sp>
        <p:nvSpPr>
          <p:cNvPr id="14" name="Inhaltsplatzhalter 3">
            <a:extLst>
              <a:ext uri="{FF2B5EF4-FFF2-40B4-BE49-F238E27FC236}">
                <a16:creationId xmlns:a16="http://schemas.microsoft.com/office/drawing/2014/main" id="{9CE01C36-6965-9C51-826E-0147C33B3DA6}"/>
              </a:ext>
            </a:extLst>
          </p:cNvPr>
          <p:cNvSpPr txBox="1">
            <a:spLocks/>
          </p:cNvSpPr>
          <p:nvPr/>
        </p:nvSpPr>
        <p:spPr>
          <a:xfrm>
            <a:off x="4057854" y="5619943"/>
            <a:ext cx="4071694" cy="1242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200" dirty="0"/>
              <a:t>Mit dem Werkzeug eines der mittleren Löcher größer machen</a:t>
            </a:r>
          </a:p>
        </p:txBody>
      </p:sp>
      <p:sp>
        <p:nvSpPr>
          <p:cNvPr id="15" name="Pfeil nach rechts 14">
            <a:extLst>
              <a:ext uri="{FF2B5EF4-FFF2-40B4-BE49-F238E27FC236}">
                <a16:creationId xmlns:a16="http://schemas.microsoft.com/office/drawing/2014/main" id="{437EC7C6-D020-1D4C-FDFA-4FC079BC33E2}"/>
              </a:ext>
            </a:extLst>
          </p:cNvPr>
          <p:cNvSpPr/>
          <p:nvPr/>
        </p:nvSpPr>
        <p:spPr>
          <a:xfrm rot="19578452">
            <a:off x="98474" y="3941755"/>
            <a:ext cx="1281112" cy="74295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6FA643CE-0C81-2AB0-6970-D912AD4333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013" t="27417" r="30283" b="28511"/>
          <a:stretch/>
        </p:blipFill>
        <p:spPr>
          <a:xfrm>
            <a:off x="7934232" y="3053924"/>
            <a:ext cx="3241409" cy="1579170"/>
          </a:xfrm>
          <a:prstGeom prst="rect">
            <a:avLst/>
          </a:prstGeom>
        </p:spPr>
      </p:pic>
      <p:sp>
        <p:nvSpPr>
          <p:cNvPr id="19" name="Pfeil nach rechts 18">
            <a:extLst>
              <a:ext uri="{FF2B5EF4-FFF2-40B4-BE49-F238E27FC236}">
                <a16:creationId xmlns:a16="http://schemas.microsoft.com/office/drawing/2014/main" id="{8DC661C7-9058-91E3-9CA6-F617418FC3D8}"/>
              </a:ext>
            </a:extLst>
          </p:cNvPr>
          <p:cNvSpPr/>
          <p:nvPr/>
        </p:nvSpPr>
        <p:spPr>
          <a:xfrm rot="19578452">
            <a:off x="8640131" y="3905671"/>
            <a:ext cx="1281112" cy="74295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ichtungspfeil 19">
            <a:extLst>
              <a:ext uri="{FF2B5EF4-FFF2-40B4-BE49-F238E27FC236}">
                <a16:creationId xmlns:a16="http://schemas.microsoft.com/office/drawing/2014/main" id="{0990878D-35C4-E0C4-EAFA-98531CC1746C}"/>
              </a:ext>
            </a:extLst>
          </p:cNvPr>
          <p:cNvSpPr/>
          <p:nvPr/>
        </p:nvSpPr>
        <p:spPr>
          <a:xfrm>
            <a:off x="5305949" y="3139485"/>
            <a:ext cx="1857828" cy="1493609"/>
          </a:xfrm>
          <a:prstGeom prst="homePlat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051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0CF84B1-BA86-69ED-7BED-4C24772A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670218"/>
            <a:ext cx="10909640" cy="1065836"/>
          </a:xfrm>
        </p:spPr>
        <p:txBody>
          <a:bodyPr anchor="ctr">
            <a:normAutofit/>
          </a:bodyPr>
          <a:lstStyle/>
          <a:p>
            <a:r>
              <a:rPr lang="de-DE" sz="3100" dirty="0"/>
              <a:t>Gestänge für den Greifer 2/2</a:t>
            </a:r>
            <a:br>
              <a:rPr lang="de-DE" sz="3100" dirty="0"/>
            </a:br>
            <a:endParaRPr lang="de-DE" sz="3100" dirty="0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AB31E12-93BF-145C-A6F7-352FC013EA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68" t="103941" r="21064" b="-103941"/>
          <a:stretch/>
        </p:blipFill>
        <p:spPr>
          <a:xfrm rot="5400000">
            <a:off x="371679" y="3264463"/>
            <a:ext cx="3600041" cy="2310681"/>
          </a:xfrm>
          <a:prstGeom prst="rect">
            <a:avLst/>
          </a:prstGeom>
        </p:spPr>
      </p:pic>
      <p:pic>
        <p:nvPicPr>
          <p:cNvPr id="7" name="Grafik 6" descr="Ein Bild, das Werkzeug, Hartwaren, Holz, Im Haus enthält.&#10;&#10;Automatisch generierte Beschreibung">
            <a:extLst>
              <a:ext uri="{FF2B5EF4-FFF2-40B4-BE49-F238E27FC236}">
                <a16:creationId xmlns:a16="http://schemas.microsoft.com/office/drawing/2014/main" id="{36F678F8-4104-93BC-58C8-C5B0011077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791" r="18542"/>
          <a:stretch/>
        </p:blipFill>
        <p:spPr>
          <a:xfrm rot="5400000">
            <a:off x="1152772" y="2917916"/>
            <a:ext cx="3301573" cy="2119138"/>
          </a:xfrm>
          <a:prstGeom prst="rect">
            <a:avLst/>
          </a:prstGeom>
        </p:spPr>
      </p:pic>
      <p:pic>
        <p:nvPicPr>
          <p:cNvPr id="11" name="Grafik 10" descr="Ein Bild, das Werkzeug, Boden, Platane Flugzeug Hobel, Im Haus enthält.&#10;&#10;Automatisch generierte Beschreibung">
            <a:extLst>
              <a:ext uri="{FF2B5EF4-FFF2-40B4-BE49-F238E27FC236}">
                <a16:creationId xmlns:a16="http://schemas.microsoft.com/office/drawing/2014/main" id="{FA2D90EB-C809-248D-6463-276F13DAF7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868" r="21569" b="8011"/>
          <a:stretch/>
        </p:blipFill>
        <p:spPr>
          <a:xfrm>
            <a:off x="4651357" y="2326698"/>
            <a:ext cx="5189330" cy="3349238"/>
          </a:xfrm>
          <a:prstGeom prst="rect">
            <a:avLst/>
          </a:prstGeom>
        </p:spPr>
      </p:pic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9C9A2264-C34D-7E03-72C8-BE5BF2B05F52}"/>
              </a:ext>
            </a:extLst>
          </p:cNvPr>
          <p:cNvSpPr txBox="1">
            <a:spLocks/>
          </p:cNvSpPr>
          <p:nvPr/>
        </p:nvSpPr>
        <p:spPr>
          <a:xfrm>
            <a:off x="5210175" y="5869983"/>
            <a:ext cx="4071694" cy="1242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200" dirty="0"/>
              <a:t>Vorsicht beim Einfädeln in den Greifer, die Öse bricht leicht ab!</a:t>
            </a:r>
          </a:p>
        </p:txBody>
      </p:sp>
    </p:spTree>
    <p:extLst>
      <p:ext uri="{BB962C8B-B14F-4D97-AF65-F5344CB8AC3E}">
        <p14:creationId xmlns:p14="http://schemas.microsoft.com/office/powerpoint/2010/main" val="3809775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0A2066-A955-BBB0-F1D9-A74C7CCE9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Zusammenbauen und Kabelmanagement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nhaltsplatzhalter 4" descr="Ein Bild, das Kabel, Elektrische Leitungen, Werkzeug, Maschine enthält.&#10;&#10;Automatisch generierte Beschreibung">
            <a:extLst>
              <a:ext uri="{FF2B5EF4-FFF2-40B4-BE49-F238E27FC236}">
                <a16:creationId xmlns:a16="http://schemas.microsoft.com/office/drawing/2014/main" id="{DA4D0620-42C2-5D08-468E-E30FDB79F2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24" r="13816"/>
          <a:stretch/>
        </p:blipFill>
        <p:spPr>
          <a:xfrm>
            <a:off x="822464" y="2118137"/>
            <a:ext cx="10726057" cy="597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309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</Words>
  <Application>Microsoft Macintosh PowerPoint</Application>
  <PresentationFormat>Breitbild</PresentationFormat>
  <Paragraphs>32</Paragraphs>
  <Slides>11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</vt:lpstr>
      <vt:lpstr>Baut und programmiert einen Roboterarm  Make Your School Maker Festival 2024 </vt:lpstr>
      <vt:lpstr>Unser Ziel!</vt:lpstr>
      <vt:lpstr>Servos!</vt:lpstr>
      <vt:lpstr>Sockel und Bodenplatte</vt:lpstr>
      <vt:lpstr>Drehgelenk</vt:lpstr>
      <vt:lpstr>Gelenkarm</vt:lpstr>
      <vt:lpstr>Gestänge für den Greifer 1/2 </vt:lpstr>
      <vt:lpstr>Gestänge für den Greifer 2/2 </vt:lpstr>
      <vt:lpstr>Zusammenbauen und Kabelmanagement</vt:lpstr>
      <vt:lpstr>Zusammenbauen und Kabelmanagement</vt:lpstr>
      <vt:lpstr>Checkliste!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Greiser, Daniel</dc:creator>
  <cp:lastModifiedBy>Greiser, Daniel</cp:lastModifiedBy>
  <cp:revision>4</cp:revision>
  <dcterms:created xsi:type="dcterms:W3CDTF">2024-09-20T08:55:07Z</dcterms:created>
  <dcterms:modified xsi:type="dcterms:W3CDTF">2024-09-20T11:28:23Z</dcterms:modified>
</cp:coreProperties>
</file>

<file path=docProps/thumbnail.jpeg>
</file>